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10058400" cy="15544800"/>
  <p:notesSz cx="6858000" cy="9144000"/>
  <p:defaultTextStyle>
    <a:defPPr>
      <a:defRPr lang="en-US"/>
    </a:defPPr>
    <a:lvl1pPr marL="0" algn="l" defTabSz="1312896" rtl="0" eaLnBrk="1" latinLnBrk="0" hangingPunct="1">
      <a:defRPr sz="2584" kern="1200">
        <a:solidFill>
          <a:schemeClr val="tx1"/>
        </a:solidFill>
        <a:latin typeface="+mn-lt"/>
        <a:ea typeface="+mn-ea"/>
        <a:cs typeface="+mn-cs"/>
      </a:defRPr>
    </a:lvl1pPr>
    <a:lvl2pPr marL="656448" algn="l" defTabSz="1312896" rtl="0" eaLnBrk="1" latinLnBrk="0" hangingPunct="1">
      <a:defRPr sz="2584" kern="1200">
        <a:solidFill>
          <a:schemeClr val="tx1"/>
        </a:solidFill>
        <a:latin typeface="+mn-lt"/>
        <a:ea typeface="+mn-ea"/>
        <a:cs typeface="+mn-cs"/>
      </a:defRPr>
    </a:lvl2pPr>
    <a:lvl3pPr marL="1312896" algn="l" defTabSz="1312896" rtl="0" eaLnBrk="1" latinLnBrk="0" hangingPunct="1">
      <a:defRPr sz="2584" kern="1200">
        <a:solidFill>
          <a:schemeClr val="tx1"/>
        </a:solidFill>
        <a:latin typeface="+mn-lt"/>
        <a:ea typeface="+mn-ea"/>
        <a:cs typeface="+mn-cs"/>
      </a:defRPr>
    </a:lvl3pPr>
    <a:lvl4pPr marL="1969343" algn="l" defTabSz="1312896" rtl="0" eaLnBrk="1" latinLnBrk="0" hangingPunct="1">
      <a:defRPr sz="2584" kern="1200">
        <a:solidFill>
          <a:schemeClr val="tx1"/>
        </a:solidFill>
        <a:latin typeface="+mn-lt"/>
        <a:ea typeface="+mn-ea"/>
        <a:cs typeface="+mn-cs"/>
      </a:defRPr>
    </a:lvl4pPr>
    <a:lvl5pPr marL="2625791" algn="l" defTabSz="1312896" rtl="0" eaLnBrk="1" latinLnBrk="0" hangingPunct="1">
      <a:defRPr sz="2584" kern="1200">
        <a:solidFill>
          <a:schemeClr val="tx1"/>
        </a:solidFill>
        <a:latin typeface="+mn-lt"/>
        <a:ea typeface="+mn-ea"/>
        <a:cs typeface="+mn-cs"/>
      </a:defRPr>
    </a:lvl5pPr>
    <a:lvl6pPr marL="3282239" algn="l" defTabSz="1312896" rtl="0" eaLnBrk="1" latinLnBrk="0" hangingPunct="1">
      <a:defRPr sz="2584" kern="1200">
        <a:solidFill>
          <a:schemeClr val="tx1"/>
        </a:solidFill>
        <a:latin typeface="+mn-lt"/>
        <a:ea typeface="+mn-ea"/>
        <a:cs typeface="+mn-cs"/>
      </a:defRPr>
    </a:lvl6pPr>
    <a:lvl7pPr marL="3938687" algn="l" defTabSz="1312896" rtl="0" eaLnBrk="1" latinLnBrk="0" hangingPunct="1">
      <a:defRPr sz="2584" kern="1200">
        <a:solidFill>
          <a:schemeClr val="tx1"/>
        </a:solidFill>
        <a:latin typeface="+mn-lt"/>
        <a:ea typeface="+mn-ea"/>
        <a:cs typeface="+mn-cs"/>
      </a:defRPr>
    </a:lvl7pPr>
    <a:lvl8pPr marL="4595134" algn="l" defTabSz="1312896" rtl="0" eaLnBrk="1" latinLnBrk="0" hangingPunct="1">
      <a:defRPr sz="2584" kern="1200">
        <a:solidFill>
          <a:schemeClr val="tx1"/>
        </a:solidFill>
        <a:latin typeface="+mn-lt"/>
        <a:ea typeface="+mn-ea"/>
        <a:cs typeface="+mn-cs"/>
      </a:defRPr>
    </a:lvl8pPr>
    <a:lvl9pPr marL="5251582" algn="l" defTabSz="1312896" rtl="0" eaLnBrk="1" latinLnBrk="0" hangingPunct="1">
      <a:defRPr sz="258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B53B56-3135-4FE6-8AE3-682C2ECDFCA2}" v="20" dt="2020-05-13T18:11:05.7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29" d="100"/>
          <a:sy n="29" d="100"/>
        </p:scale>
        <p:origin x="1572" y="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2544023"/>
            <a:ext cx="8549640" cy="5411893"/>
          </a:xfrm>
        </p:spPr>
        <p:txBody>
          <a:bodyPr anchor="b"/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7300" y="8164619"/>
            <a:ext cx="7543800" cy="3753061"/>
          </a:xfrm>
        </p:spPr>
        <p:txBody>
          <a:bodyPr/>
          <a:lstStyle>
            <a:lvl1pPr marL="0" indent="0" algn="ctr">
              <a:buNone/>
              <a:defRPr sz="2640"/>
            </a:lvl1pPr>
            <a:lvl2pPr marL="502920" indent="0" algn="ctr">
              <a:buNone/>
              <a:defRPr sz="2200"/>
            </a:lvl2pPr>
            <a:lvl3pPr marL="1005840" indent="0" algn="ctr">
              <a:buNone/>
              <a:defRPr sz="1980"/>
            </a:lvl3pPr>
            <a:lvl4pPr marL="1508760" indent="0" algn="ctr">
              <a:buNone/>
              <a:defRPr sz="1760"/>
            </a:lvl4pPr>
            <a:lvl5pPr marL="2011680" indent="0" algn="ctr">
              <a:buNone/>
              <a:defRPr sz="1760"/>
            </a:lvl5pPr>
            <a:lvl6pPr marL="2514600" indent="0" algn="ctr">
              <a:buNone/>
              <a:defRPr sz="1760"/>
            </a:lvl6pPr>
            <a:lvl7pPr marL="3017520" indent="0" algn="ctr">
              <a:buNone/>
              <a:defRPr sz="1760"/>
            </a:lvl7pPr>
            <a:lvl8pPr marL="3520440" indent="0" algn="ctr">
              <a:buNone/>
              <a:defRPr sz="1760"/>
            </a:lvl8pPr>
            <a:lvl9pPr marL="4023360" indent="0" algn="ctr">
              <a:buNone/>
              <a:defRPr sz="17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D7DC9-FCC8-4056-B739-B257AEF8DE8D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AC72A-1E7E-48CD-8BC4-5CFFA0B56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340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D7DC9-FCC8-4056-B739-B257AEF8DE8D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AC72A-1E7E-48CD-8BC4-5CFFA0B56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388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277" y="3875409"/>
            <a:ext cx="8675370" cy="6466204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6277" y="10402786"/>
            <a:ext cx="8675370" cy="3400424"/>
          </a:xfrm>
        </p:spPr>
        <p:txBody>
          <a:bodyPr/>
          <a:lstStyle>
            <a:lvl1pPr marL="0" indent="0">
              <a:buNone/>
              <a:defRPr sz="2640">
                <a:solidFill>
                  <a:schemeClr val="tx1"/>
                </a:solidFill>
              </a:defRPr>
            </a:lvl1pPr>
            <a:lvl2pPr marL="50292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D7DC9-FCC8-4056-B739-B257AEF8DE8D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AC72A-1E7E-48CD-8BC4-5CFFA0B56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203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1515" y="4138083"/>
            <a:ext cx="4274820" cy="98630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2065" y="4138083"/>
            <a:ext cx="4274820" cy="98630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D7DC9-FCC8-4056-B739-B257AEF8DE8D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AC72A-1E7E-48CD-8BC4-5CFFA0B56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484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827620"/>
            <a:ext cx="8675370" cy="300460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2826" y="3810636"/>
            <a:ext cx="4255174" cy="1867534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2826" y="5678170"/>
            <a:ext cx="4255174" cy="83517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2066" y="3810636"/>
            <a:ext cx="4276130" cy="1867534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2066" y="5678170"/>
            <a:ext cx="4276130" cy="83517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D7DC9-FCC8-4056-B739-B257AEF8DE8D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AC72A-1E7E-48CD-8BC4-5CFFA0B56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952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D7DC9-FCC8-4056-B739-B257AEF8DE8D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AC72A-1E7E-48CD-8BC4-5CFFA0B56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635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D7DC9-FCC8-4056-B739-B257AEF8DE8D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AC72A-1E7E-48CD-8BC4-5CFFA0B56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373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1036320"/>
            <a:ext cx="3244096" cy="362712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6130" y="2238167"/>
            <a:ext cx="5092065" cy="11046883"/>
          </a:xfrm>
        </p:spPr>
        <p:txBody>
          <a:bodyPr/>
          <a:lstStyle>
            <a:lvl1pPr>
              <a:defRPr sz="3520"/>
            </a:lvl1pPr>
            <a:lvl2pPr>
              <a:defRPr sz="3080"/>
            </a:lvl2pPr>
            <a:lvl3pPr>
              <a:defRPr sz="264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4663440"/>
            <a:ext cx="3244096" cy="8639599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D7DC9-FCC8-4056-B739-B257AEF8DE8D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AC72A-1E7E-48CD-8BC4-5CFFA0B56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514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1036320"/>
            <a:ext cx="3244096" cy="362712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76130" y="2238167"/>
            <a:ext cx="5092065" cy="11046883"/>
          </a:xfrm>
        </p:spPr>
        <p:txBody>
          <a:bodyPr anchor="t"/>
          <a:lstStyle>
            <a:lvl1pPr marL="0" indent="0">
              <a:buNone/>
              <a:defRPr sz="3520"/>
            </a:lvl1pPr>
            <a:lvl2pPr marL="502920" indent="0">
              <a:buNone/>
              <a:defRPr sz="3080"/>
            </a:lvl2pPr>
            <a:lvl3pPr marL="1005840" indent="0">
              <a:buNone/>
              <a:defRPr sz="2640"/>
            </a:lvl3pPr>
            <a:lvl4pPr marL="1508760" indent="0">
              <a:buNone/>
              <a:defRPr sz="2200"/>
            </a:lvl4pPr>
            <a:lvl5pPr marL="2011680" indent="0">
              <a:buNone/>
              <a:defRPr sz="2200"/>
            </a:lvl5pPr>
            <a:lvl6pPr marL="2514600" indent="0">
              <a:buNone/>
              <a:defRPr sz="2200"/>
            </a:lvl6pPr>
            <a:lvl7pPr marL="3017520" indent="0">
              <a:buNone/>
              <a:defRPr sz="2200"/>
            </a:lvl7pPr>
            <a:lvl8pPr marL="3520440" indent="0">
              <a:buNone/>
              <a:defRPr sz="2200"/>
            </a:lvl8pPr>
            <a:lvl9pPr marL="4023360" indent="0">
              <a:buNone/>
              <a:defRPr sz="2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4663440"/>
            <a:ext cx="3244096" cy="8639599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D7DC9-FCC8-4056-B739-B257AEF8DE8D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AC72A-1E7E-48CD-8BC4-5CFFA0B56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593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D7DC9-FCC8-4056-B739-B257AEF8DE8D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AC72A-1E7E-48CD-8BC4-5CFFA0B56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345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8043" y="827617"/>
            <a:ext cx="2168843" cy="131734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1515" y="827617"/>
            <a:ext cx="6380798" cy="131734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D7DC9-FCC8-4056-B739-B257AEF8DE8D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AC72A-1E7E-48CD-8BC4-5CFFA0B56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659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1515" y="827620"/>
            <a:ext cx="8675370" cy="30046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1515" y="4138083"/>
            <a:ext cx="8675370" cy="98630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515" y="14407730"/>
            <a:ext cx="2263140" cy="8276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AD7DC9-FCC8-4056-B739-B257AEF8DE8D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1845" y="14407730"/>
            <a:ext cx="3394710" cy="8276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3745" y="14407730"/>
            <a:ext cx="2263140" cy="8276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9AC72A-1E7E-48CD-8BC4-5CFFA0B56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724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05840" rtl="0" eaLnBrk="1" latinLnBrk="0" hangingPunct="1">
        <a:lnSpc>
          <a:spcPct val="90000"/>
        </a:lnSpc>
        <a:spcBef>
          <a:spcPct val="0"/>
        </a:spcBef>
        <a:buNone/>
        <a:defRPr sz="4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460" indent="-251460" algn="l" defTabSz="100584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080" kern="1200">
          <a:solidFill>
            <a:schemeClr val="tx1"/>
          </a:solidFill>
          <a:latin typeface="+mn-lt"/>
          <a:ea typeface="+mn-ea"/>
          <a:cs typeface="+mn-cs"/>
        </a:defRPr>
      </a:lvl1pPr>
      <a:lvl2pPr marL="7543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602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26314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4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0656"/>
            <a:ext cx="10058400" cy="1298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7097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Zimmerman</dc:creator>
  <cp:lastModifiedBy>Rebecca Zimmerman</cp:lastModifiedBy>
  <cp:revision>10</cp:revision>
  <dcterms:created xsi:type="dcterms:W3CDTF">2015-03-19T19:27:27Z</dcterms:created>
  <dcterms:modified xsi:type="dcterms:W3CDTF">2020-05-13T18:11:42Z</dcterms:modified>
</cp:coreProperties>
</file>