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09CC33-27A7-4597-93B0-BE9CE15040A3}" v="16" dt="2020-05-13T16:08:18.9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46" d="100"/>
          <a:sy n="46" d="100"/>
        </p:scale>
        <p:origin x="13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404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6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08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25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77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096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56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88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87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27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3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8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41" y="320040"/>
            <a:ext cx="7498080" cy="932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09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Zimmerman</dc:creator>
  <cp:lastModifiedBy>Rebecca Zimmerman</cp:lastModifiedBy>
  <cp:revision>12</cp:revision>
  <dcterms:created xsi:type="dcterms:W3CDTF">2015-03-19T19:27:27Z</dcterms:created>
  <dcterms:modified xsi:type="dcterms:W3CDTF">2020-05-13T16:08:57Z</dcterms:modified>
</cp:coreProperties>
</file>