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3D181F-6355-4C4A-95DD-F33DFFDB0F98}" v="67" dt="2020-05-12T17:35:18.9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46" d="100"/>
          <a:sy n="46" d="100"/>
        </p:scale>
        <p:origin x="135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9235-3366-45D7-8959-BDDC55BCDCAE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31661-F8D8-4818-BBA8-83B37365C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15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9235-3366-45D7-8959-BDDC55BCDCAE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31661-F8D8-4818-BBA8-83B37365C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492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9235-3366-45D7-8959-BDDC55BCDCAE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31661-F8D8-4818-BBA8-83B37365C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899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9235-3366-45D7-8959-BDDC55BCDCAE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31661-F8D8-4818-BBA8-83B37365C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10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9235-3366-45D7-8959-BDDC55BCDCAE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31661-F8D8-4818-BBA8-83B37365C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473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9235-3366-45D7-8959-BDDC55BCDCAE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31661-F8D8-4818-BBA8-83B37365C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336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9235-3366-45D7-8959-BDDC55BCDCAE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31661-F8D8-4818-BBA8-83B37365C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969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9235-3366-45D7-8959-BDDC55BCDCAE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31661-F8D8-4818-BBA8-83B37365C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322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9235-3366-45D7-8959-BDDC55BCDCAE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31661-F8D8-4818-BBA8-83B37365C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137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9235-3366-45D7-8959-BDDC55BCDCAE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31661-F8D8-4818-BBA8-83B37365C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276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9235-3366-45D7-8959-BDDC55BCDCAE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31661-F8D8-4818-BBA8-83B37365C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627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19235-3366-45D7-8959-BDDC55BCDCAE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31661-F8D8-4818-BBA8-83B37365C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273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816D55F-858A-4A48-A5ED-ABE0BDCF39FF}"/>
              </a:ext>
            </a:extLst>
          </p:cNvPr>
          <p:cNvGrpSpPr/>
          <p:nvPr/>
        </p:nvGrpSpPr>
        <p:grpSpPr>
          <a:xfrm>
            <a:off x="0" y="0"/>
            <a:ext cx="7772400" cy="10058400"/>
            <a:chOff x="0" y="0"/>
            <a:chExt cx="7772400" cy="100584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C64FE49D-9CCA-4BDC-B56A-F3E54BA2451B}"/>
                </a:ext>
              </a:extLst>
            </p:cNvPr>
            <p:cNvSpPr/>
            <p:nvPr/>
          </p:nvSpPr>
          <p:spPr>
            <a:xfrm>
              <a:off x="0" y="0"/>
              <a:ext cx="7772400" cy="10058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/>
            <p:cNvPicPr>
              <a:picLocks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70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540"/>
            <a:stretch/>
          </p:blipFill>
          <p:spPr>
            <a:xfrm>
              <a:off x="503841" y="243840"/>
              <a:ext cx="7157723" cy="9418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3815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Zimmerman</dc:creator>
  <cp:lastModifiedBy>Rebecca Zimmerman</cp:lastModifiedBy>
  <cp:revision>9</cp:revision>
  <dcterms:created xsi:type="dcterms:W3CDTF">2015-03-07T01:48:59Z</dcterms:created>
  <dcterms:modified xsi:type="dcterms:W3CDTF">2020-05-12T17:43:13Z</dcterms:modified>
</cp:coreProperties>
</file>