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3C6A91-F55D-4530-9545-DA53A5792C24}" v="28" dt="2020-05-12T19:29:34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13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92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9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0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7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3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6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22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37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76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2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7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CC52CC4-85FC-469E-97BF-90C79100B056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8C8C266-9BE0-437D-9FE7-971A51DF9DC0}"/>
                </a:ext>
              </a:extLst>
            </p:cNvPr>
            <p:cNvSpPr/>
            <p:nvPr/>
          </p:nvSpPr>
          <p:spPr>
            <a:xfrm>
              <a:off x="0" y="0"/>
              <a:ext cx="7772400" cy="10058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58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661" y="213360"/>
              <a:ext cx="7498080" cy="9418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815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1087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Zimmerman</dc:creator>
  <cp:lastModifiedBy>Rebecca Zimmerman</cp:lastModifiedBy>
  <cp:revision>21</cp:revision>
  <dcterms:created xsi:type="dcterms:W3CDTF">2015-03-07T01:48:59Z</dcterms:created>
  <dcterms:modified xsi:type="dcterms:W3CDTF">2020-05-12T19:30:31Z</dcterms:modified>
</cp:coreProperties>
</file>