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D12BB1-9455-457A-87EA-60F6CB0AAA6D}" v="10" dt="2020-05-13T19:52:11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6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2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0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8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7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33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0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8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5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4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" y="345440"/>
            <a:ext cx="73152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7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1619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18</cp:revision>
  <dcterms:created xsi:type="dcterms:W3CDTF">2015-02-01T19:10:02Z</dcterms:created>
  <dcterms:modified xsi:type="dcterms:W3CDTF">2020-05-13T19:52:37Z</dcterms:modified>
</cp:coreProperties>
</file>