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655193-C823-4581-AF7F-88C1BBF0AA31}" v="16" dt="2020-05-13T19:49:59.3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46" d="100"/>
          <a:sy n="46" d="100"/>
        </p:scale>
        <p:origin x="135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71F6-504D-45D9-8E27-0EC57C8132C3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AB75-CB33-4D55-A549-2052A2DD9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668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71F6-504D-45D9-8E27-0EC57C8132C3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AB75-CB33-4D55-A549-2052A2DD9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728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71F6-504D-45D9-8E27-0EC57C8132C3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AB75-CB33-4D55-A549-2052A2DD9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01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71F6-504D-45D9-8E27-0EC57C8132C3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AB75-CB33-4D55-A549-2052A2DD9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981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71F6-504D-45D9-8E27-0EC57C8132C3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AB75-CB33-4D55-A549-2052A2DD9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66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71F6-504D-45D9-8E27-0EC57C8132C3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AB75-CB33-4D55-A549-2052A2DD9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472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71F6-504D-45D9-8E27-0EC57C8132C3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AB75-CB33-4D55-A549-2052A2DD9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633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71F6-504D-45D9-8E27-0EC57C8132C3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AB75-CB33-4D55-A549-2052A2DD9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904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71F6-504D-45D9-8E27-0EC57C8132C3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AB75-CB33-4D55-A549-2052A2DD9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134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71F6-504D-45D9-8E27-0EC57C8132C3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AB75-CB33-4D55-A549-2052A2DD9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184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71F6-504D-45D9-8E27-0EC57C8132C3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AB75-CB33-4D55-A549-2052A2DD9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857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171F6-504D-45D9-8E27-0EC57C8132C3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5EAB75-CB33-4D55-A549-2052A2DD9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27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8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80" y="445965"/>
            <a:ext cx="73152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175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1620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Zimmerman</dc:creator>
  <cp:lastModifiedBy>Rebecca Zimmerman</cp:lastModifiedBy>
  <cp:revision>17</cp:revision>
  <dcterms:created xsi:type="dcterms:W3CDTF">2015-02-01T19:10:02Z</dcterms:created>
  <dcterms:modified xsi:type="dcterms:W3CDTF">2020-05-13T19:51:15Z</dcterms:modified>
</cp:coreProperties>
</file>