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6CA2A2-8F65-4580-8221-EC3B23F8F34A}" v="11" dt="2020-05-13T19:35:27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6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2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0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8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7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33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04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3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8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5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171F6-504D-45D9-8E27-0EC57C8132C3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EAB75-CB33-4D55-A549-2052A2DD9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87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" y="426720"/>
            <a:ext cx="73152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7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Zimmerman</dc:creator>
  <cp:lastModifiedBy>Rebecca Zimmerman</cp:lastModifiedBy>
  <cp:revision>13</cp:revision>
  <dcterms:created xsi:type="dcterms:W3CDTF">2015-02-01T19:10:02Z</dcterms:created>
  <dcterms:modified xsi:type="dcterms:W3CDTF">2020-05-13T19:35:55Z</dcterms:modified>
</cp:coreProperties>
</file>